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 varScale="1">
        <p:scale>
          <a:sx n="120" d="100"/>
          <a:sy n="12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35C7DC-3FFE-18D4-E9F7-B8102B6D8F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4070BB-38DD-0F54-840B-AE8A500916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EE5967-0E2C-A1AC-C621-F30001863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CEB7F-91DD-F641-9F5C-CF3C9F163463}" type="datetimeFigureOut">
              <a:rPr lang="en-US" smtClean="0"/>
              <a:t>6/20/26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2C32F5-A732-5817-01B0-50DDD287B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8DC454-847A-32E0-0D43-367D1C641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125EE-B664-9642-BF79-77C1E770F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693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168EFA-3434-B639-76F4-F476CCBFC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994327-9892-AEE0-B449-5C22BAA78B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1DFCB3-3EA4-6840-A75B-33C1199CC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CEB7F-91DD-F641-9F5C-CF3C9F163463}" type="datetimeFigureOut">
              <a:rPr lang="en-US" smtClean="0"/>
              <a:t>6/20/26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801797-08D7-3BCE-F25B-F8938D2C8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85B45A-2B22-FD51-9AA1-4F84746AC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125EE-B664-9642-BF79-77C1E770F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035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A28626-317B-8DAA-4982-B8DECC31F6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BE12BE-8052-9156-29E8-D8BD7533D6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4445A5-9A2E-6E88-6CEF-84D89474B3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CEB7F-91DD-F641-9F5C-CF3C9F163463}" type="datetimeFigureOut">
              <a:rPr lang="en-US" smtClean="0"/>
              <a:t>6/20/26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44927-5D78-5C51-2EE7-7C7E510DB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02FCA8-8A39-D249-5F6E-C27E5443E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125EE-B664-9642-BF79-77C1E770F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338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2E6CC-40DF-0CF3-75DD-05273B6BD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E0CCD2-75EB-E50D-B220-227DD576F3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98E94E-B040-7B31-8389-BD27D01DF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CEB7F-91DD-F641-9F5C-CF3C9F163463}" type="datetimeFigureOut">
              <a:rPr lang="en-US" smtClean="0"/>
              <a:t>6/20/26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B41D56-65C6-1F78-5C45-C5D92AD12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11B767-8D47-67D6-6F63-823E11FFF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125EE-B664-9642-BF79-77C1E770F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972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9224B1-A213-DDC0-F101-2A639E0C8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537D1-E90C-F1CE-4503-85FB41115B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6362EA-1B35-455C-9602-112FA67A29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CEB7F-91DD-F641-9F5C-CF3C9F163463}" type="datetimeFigureOut">
              <a:rPr lang="en-US" smtClean="0"/>
              <a:t>6/20/26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D0E125-DEF8-2816-F1A5-AD6EAA1E4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E4FE4C-3FD5-F36D-6757-D380D8E94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125EE-B664-9642-BF79-77C1E770F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66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CA7EA-50B4-7C04-8113-12ED320B2E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232176-F8F6-90FC-420B-4330450BCA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81127A-6984-D607-D96B-D354D4E132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4E0283-E6AD-962D-E6E0-C387C873D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CEB7F-91DD-F641-9F5C-CF3C9F163463}" type="datetimeFigureOut">
              <a:rPr lang="en-US" smtClean="0"/>
              <a:t>6/20/26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FE4214-7E98-C845-D0B5-F604CA061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4ACDD7-B995-37DC-B4C5-649F3DEA8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125EE-B664-9642-BF79-77C1E770F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271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44EEF-9BC7-3707-AC64-039A8BDE8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A585EA-8614-522A-CFC7-C894553042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186384-DB56-6F84-8AD0-EEA39995A1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09EFDA-ECCC-FDB1-BB53-FDD65198A7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61B744-63F9-DE6C-76B1-0FE98208AC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E85DC0-AF39-45BB-9947-0417E8395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CEB7F-91DD-F641-9F5C-CF3C9F163463}" type="datetimeFigureOut">
              <a:rPr lang="en-US" smtClean="0"/>
              <a:t>6/20/26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532FE1-A307-F753-23C9-09588457E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FBEC660-BD59-E818-AF8C-44D8736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125EE-B664-9642-BF79-77C1E770F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794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F4A8E2-030A-5267-5BF4-4E0E77AC0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07D227-70E4-4B2B-8B17-2FF6C6EA4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CEB7F-91DD-F641-9F5C-CF3C9F163463}" type="datetimeFigureOut">
              <a:rPr lang="en-US" smtClean="0"/>
              <a:t>6/20/26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DFDDDF-663B-FCAF-5541-E1DC87F84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D2EF71-7686-CC4F-2D4B-B7B24B6F7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125EE-B664-9642-BF79-77C1E770F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143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99E637-CCF6-2942-265B-8C3660466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CEB7F-91DD-F641-9F5C-CF3C9F163463}" type="datetimeFigureOut">
              <a:rPr lang="en-US" smtClean="0"/>
              <a:t>6/20/26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989DF1-1D71-C7C3-1AD5-63113E34C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09804-FF34-A3A5-F13C-73DEB4E1E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125EE-B664-9642-BF79-77C1E770F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146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B44FC-B162-D9F2-349A-152FA99942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1548A5-7CA2-7A4C-72A2-993FD3E3D8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916D6A-9699-F253-2EB6-D9D6EA7C9B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72154C-E0CB-1D16-7160-7559CF13B8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CEB7F-91DD-F641-9F5C-CF3C9F163463}" type="datetimeFigureOut">
              <a:rPr lang="en-US" smtClean="0"/>
              <a:t>6/20/26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041EC0-163A-C841-8ECF-0E2D542EF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65D844-6F82-0EED-6811-5C68C4679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125EE-B664-9642-BF79-77C1E770F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960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1AA6C2-45EB-E592-C0BB-0947DDA6C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C71030-B31B-3D43-22FA-F0AD3724F1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BB48B5-7A76-38EC-280A-E75C9B8EC7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CE159D-87EA-DF46-3B85-33F0C6CF3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CEB7F-91DD-F641-9F5C-CF3C9F163463}" type="datetimeFigureOut">
              <a:rPr lang="en-US" smtClean="0"/>
              <a:t>6/20/26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E27452-7F25-C35F-6304-D2A58BF82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37C57C-18D5-7562-E72D-BA1C0B1D7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125EE-B664-9642-BF79-77C1E770F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527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A2E5FDF-7A98-40E5-9E98-449B7167F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CB617-9E7E-25E8-E15B-86D05A1F57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483939-724F-6564-4D8E-466833688B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C1CEB7F-91DD-F641-9F5C-CF3C9F163463}" type="datetimeFigureOut">
              <a:rPr lang="en-US" smtClean="0"/>
              <a:t>6/20/26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A907B5-F629-C25A-BEEB-7EDA4903C7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54B9F2-739C-8FB4-C9F1-8A8CAE3221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55125EE-B664-9642-BF79-77C1E770F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875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E8970C1-4E76-FF15-9022-C4A0925B7C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022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B978C1-493D-CD6D-7A37-5315A6E7B1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5FC87C4-C61B-0BF5-9321-4DACAC8F6B8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709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99AEA6-5522-624A-A673-4D4839B8AC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838177F-4B5D-815D-D0CB-EB16AABD1AC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739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BF807E-3CC8-78C2-2405-BDD26051F4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B4DA8A6-BF94-FFC1-B3E1-9F166862079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02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2E2D37-EDFE-7086-8B5B-7B4156929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DCF7C15-7FF9-7135-3999-1B57343267E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0831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E43F1B-56B6-61D4-D612-B8C19C536B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210E7BE-B201-2F10-BD54-CA4FF43E2E6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181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8C826-34D2-B68B-1E37-CF08762F10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0845341-650A-8E60-8749-51BBEBE1F1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535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8CF00-59AD-D10D-2DF9-CEF45F0861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F59E2FD-FF56-C7DE-B10F-57BE604948E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6107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291F0-B0D5-55CB-B921-2B0C162259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FA954FE-67B2-18CB-3BB9-8833636C3C7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3364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5D23F2-435E-9BD9-0156-75CA310EAB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9A14CE1-4A76-B0FD-C97B-273C0A17CC6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2738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Macintosh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Brady Irby</dc:creator>
  <cp:lastModifiedBy>Brady Irby</cp:lastModifiedBy>
  <cp:revision>1</cp:revision>
  <dcterms:created xsi:type="dcterms:W3CDTF">2026-06-20T20:11:04Z</dcterms:created>
  <dcterms:modified xsi:type="dcterms:W3CDTF">2026-06-20T20:15:50Z</dcterms:modified>
</cp:coreProperties>
</file>